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Write Your Own Short Story!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Grade 7 English Home Language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Lesson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✅ Understand story elements</a:t>
            </a:r>
          </a:p>
          <a:p>
            <a:r>
              <a:t>✅ Plan &amp; write a story</a:t>
            </a:r>
          </a:p>
          <a:p>
            <a:r>
              <a:t>✅ Present confidently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Think &amp; Share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✨ Share a memory you will never forget!</a:t>
            </a:r>
          </a:p>
          <a:p>
            <a:r>
              <a:t>That can become your story.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Story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📍 Setting</a:t>
            </a:r>
          </a:p>
          <a:p>
            <a:r>
              <a:t>👤 Characters</a:t>
            </a:r>
          </a:p>
          <a:p>
            <a:r>
              <a:t>🎞️ Plot</a:t>
            </a:r>
          </a:p>
          <a:p>
            <a:r>
              <a:t>⚔️ Conflict</a:t>
            </a:r>
          </a:p>
          <a:p>
            <a:r>
              <a:t>✅ Resolution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Story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🧠 Create a mind-map</a:t>
            </a:r>
          </a:p>
          <a:p>
            <a:r>
              <a:t>📝 Draft your events in order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Writing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🎨 Use describing words</a:t>
            </a:r>
          </a:p>
          <a:p>
            <a:r>
              <a:t>🧠 Show feelings &amp; senses</a:t>
            </a:r>
          </a:p>
          <a:p>
            <a:r>
              <a:t>📏 Clear beginning-middle-end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Peer Feedback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🔁 Swap stories</a:t>
            </a:r>
          </a:p>
          <a:p>
            <a:r>
              <a:t>⭐ 2 Stars + 🌟 1 Wish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Oral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🎤 Speak clearly</a:t>
            </a:r>
          </a:p>
          <a:p>
            <a:r>
              <a:t>😊 Smile &amp; make eye contact</a:t>
            </a:r>
          </a:p>
          <a:p>
            <a:r>
              <a:t>🧍‍♀️ Confident posture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